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</p:sldMasterIdLst>
  <p:notesMasterIdLst>
    <p:notesMasterId r:id="rId89"/>
  </p:notesMasterIdLst>
  <p:handoutMasterIdLst>
    <p:handoutMasterId r:id="rId90"/>
  </p:handoutMasterIdLst>
  <p:sldIdLst>
    <p:sldId id="1092" r:id="rId6"/>
    <p:sldId id="1401" r:id="rId7"/>
    <p:sldId id="1405" r:id="rId8"/>
    <p:sldId id="1393" r:id="rId9"/>
    <p:sldId id="1400" r:id="rId10"/>
    <p:sldId id="1389" r:id="rId11"/>
    <p:sldId id="1378" r:id="rId12"/>
    <p:sldId id="1379" r:id="rId13"/>
    <p:sldId id="1380" r:id="rId14"/>
    <p:sldId id="1381" r:id="rId15"/>
    <p:sldId id="1382" r:id="rId16"/>
    <p:sldId id="1384" r:id="rId17"/>
    <p:sldId id="1369" r:id="rId18"/>
    <p:sldId id="1370" r:id="rId19"/>
    <p:sldId id="1371" r:id="rId20"/>
    <p:sldId id="1372" r:id="rId21"/>
    <p:sldId id="1373" r:id="rId22"/>
    <p:sldId id="1374" r:id="rId23"/>
    <p:sldId id="1361" r:id="rId24"/>
    <p:sldId id="1362" r:id="rId25"/>
    <p:sldId id="1363" r:id="rId26"/>
    <p:sldId id="1364" r:id="rId27"/>
    <p:sldId id="1365" r:id="rId28"/>
    <p:sldId id="1366" r:id="rId29"/>
    <p:sldId id="1367" r:id="rId30"/>
    <p:sldId id="1368" r:id="rId31"/>
    <p:sldId id="1353" r:id="rId32"/>
    <p:sldId id="1356" r:id="rId33"/>
    <p:sldId id="1357" r:id="rId34"/>
    <p:sldId id="1358" r:id="rId35"/>
    <p:sldId id="1359" r:id="rId36"/>
    <p:sldId id="1360" r:id="rId37"/>
    <p:sldId id="1345" r:id="rId38"/>
    <p:sldId id="1346" r:id="rId39"/>
    <p:sldId id="1347" r:id="rId40"/>
    <p:sldId id="1348" r:id="rId41"/>
    <p:sldId id="1349" r:id="rId42"/>
    <p:sldId id="1350" r:id="rId43"/>
    <p:sldId id="1351" r:id="rId44"/>
    <p:sldId id="1352" r:id="rId45"/>
    <p:sldId id="1337" r:id="rId46"/>
    <p:sldId id="1338" r:id="rId47"/>
    <p:sldId id="1340" r:id="rId48"/>
    <p:sldId id="1341" r:id="rId49"/>
    <p:sldId id="1342" r:id="rId50"/>
    <p:sldId id="1344" r:id="rId51"/>
    <p:sldId id="1329" r:id="rId52"/>
    <p:sldId id="1332" r:id="rId53"/>
    <p:sldId id="1331" r:id="rId54"/>
    <p:sldId id="1330" r:id="rId55"/>
    <p:sldId id="1333" r:id="rId56"/>
    <p:sldId id="1334" r:id="rId57"/>
    <p:sldId id="1335" r:id="rId58"/>
    <p:sldId id="1336" r:id="rId59"/>
    <p:sldId id="1413" r:id="rId60"/>
    <p:sldId id="1414" r:id="rId61"/>
    <p:sldId id="1415" r:id="rId62"/>
    <p:sldId id="1416" r:id="rId63"/>
    <p:sldId id="1417" r:id="rId64"/>
    <p:sldId id="1418" r:id="rId65"/>
    <p:sldId id="1419" r:id="rId66"/>
    <p:sldId id="1420" r:id="rId67"/>
    <p:sldId id="1409" r:id="rId68"/>
    <p:sldId id="1410" r:id="rId69"/>
    <p:sldId id="1411" r:id="rId70"/>
    <p:sldId id="1412" r:id="rId71"/>
    <p:sldId id="1323" r:id="rId72"/>
    <p:sldId id="1408" r:id="rId73"/>
    <p:sldId id="1407" r:id="rId74"/>
    <p:sldId id="1469" r:id="rId75"/>
    <p:sldId id="1470" r:id="rId76"/>
    <p:sldId id="1471" r:id="rId77"/>
    <p:sldId id="1472" r:id="rId78"/>
    <p:sldId id="1473" r:id="rId79"/>
    <p:sldId id="1474" r:id="rId80"/>
    <p:sldId id="1475" r:id="rId81"/>
    <p:sldId id="1476" r:id="rId82"/>
    <p:sldId id="1478" r:id="rId83"/>
    <p:sldId id="1480" r:id="rId84"/>
    <p:sldId id="1481" r:id="rId85"/>
    <p:sldId id="1482" r:id="rId86"/>
    <p:sldId id="1483" r:id="rId87"/>
    <p:sldId id="1080" r:id="rId88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0C0C0"/>
    <a:srgbClr val="000066"/>
    <a:srgbClr val="CCFF99"/>
    <a:srgbClr val="CCCCFF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2" autoAdjust="0"/>
    <p:restoredTop sz="99306" autoAdjust="0"/>
  </p:normalViewPr>
  <p:slideViewPr>
    <p:cSldViewPr>
      <p:cViewPr varScale="1">
        <p:scale>
          <a:sx n="112" d="100"/>
          <a:sy n="112" d="100"/>
        </p:scale>
        <p:origin x="1794" y="78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82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45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82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890627" y="260648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881297" y="1259661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4400" b="1" dirty="0" smtClean="0">
                <a:latin typeface="Lucida Sans Unicode" pitchFamily="34" charset="0"/>
              </a:rPr>
              <a:t>The Vector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</a:t>
            </a:r>
            <a:r>
              <a:rPr lang="en-US" altLang="ko-KR" sz="1600" b="1" dirty="0">
                <a:latin typeface="Lucida Sans Unicode" pitchFamily="34" charset="0"/>
              </a:rPr>
              <a:t>8</a:t>
            </a:r>
            <a:r>
              <a:rPr lang="en-US" altLang="ko-KR" sz="1600" b="1" smtClean="0">
                <a:latin typeface="Lucida Sans Unicode" pitchFamily="34" charset="0"/>
              </a:rPr>
              <a:t>, </a:t>
            </a:r>
            <a:r>
              <a:rPr lang="en-US" altLang="ko-KR" sz="1600" b="1" dirty="0" smtClean="0">
                <a:latin typeface="Lucida Sans Unicode" pitchFamily="34" charset="0"/>
              </a:rPr>
              <a:t>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352550"/>
            <a:ext cx="828675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42963"/>
            <a:ext cx="89058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414463"/>
            <a:ext cx="98107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376363"/>
            <a:ext cx="755332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00163"/>
            <a:ext cx="88296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9155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0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99060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8713"/>
            <a:ext cx="94488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314450"/>
            <a:ext cx="97155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500188"/>
            <a:ext cx="93821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23938"/>
            <a:ext cx="85439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881063"/>
            <a:ext cx="92297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152525"/>
            <a:ext cx="98202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0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66825"/>
            <a:ext cx="98298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9601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57300"/>
            <a:ext cx="88773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2475"/>
            <a:ext cx="87630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225"/>
            <a:ext cx="9561512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771525"/>
            <a:ext cx="9696003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1025"/>
            <a:ext cx="9705528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90563"/>
            <a:ext cx="98393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47738"/>
            <a:ext cx="8477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04925"/>
            <a:ext cx="970552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849544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76275"/>
            <a:ext cx="9849544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223963"/>
            <a:ext cx="90297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28650"/>
            <a:ext cx="97440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952500"/>
            <a:ext cx="96583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0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595313"/>
            <a:ext cx="958215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171575"/>
            <a:ext cx="96869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33425"/>
            <a:ext cx="975360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95313"/>
            <a:ext cx="94869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947738"/>
            <a:ext cx="85058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733425"/>
            <a:ext cx="847725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247775"/>
            <a:ext cx="92392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71600"/>
            <a:ext cx="9334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852488"/>
            <a:ext cx="778192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904875"/>
            <a:ext cx="88487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543050"/>
            <a:ext cx="89725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6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81088"/>
            <a:ext cx="92202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993457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8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638175"/>
            <a:ext cx="97917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35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7688"/>
            <a:ext cx="962025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15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985838"/>
            <a:ext cx="85629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652463"/>
            <a:ext cx="96488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2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866775"/>
            <a:ext cx="84963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88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23938"/>
            <a:ext cx="893445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1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585788"/>
            <a:ext cx="987742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2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04838"/>
            <a:ext cx="96393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643063"/>
            <a:ext cx="97059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5313"/>
            <a:ext cx="9777536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7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781175"/>
            <a:ext cx="96107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93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366838"/>
            <a:ext cx="62293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6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833438"/>
            <a:ext cx="98488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3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104900"/>
            <a:ext cx="8420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247775"/>
            <a:ext cx="97631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7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23888"/>
            <a:ext cx="935355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7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581025"/>
            <a:ext cx="909637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090613"/>
            <a:ext cx="763905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681038"/>
            <a:ext cx="98012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2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75"/>
            <a:ext cx="9777536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32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143000"/>
            <a:ext cx="66103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1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95350"/>
            <a:ext cx="97155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1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257300"/>
            <a:ext cx="8562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2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28650"/>
            <a:ext cx="88392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5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81088"/>
            <a:ext cx="94011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8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4363"/>
            <a:ext cx="9849544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3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676275"/>
            <a:ext cx="97821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666750"/>
            <a:ext cx="96583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52475"/>
            <a:ext cx="9777536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3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604838"/>
            <a:ext cx="97631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752600"/>
            <a:ext cx="97726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0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28688"/>
            <a:ext cx="79629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2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904875"/>
            <a:ext cx="96393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681038"/>
            <a:ext cx="96774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7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143000"/>
            <a:ext cx="97059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3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766763"/>
            <a:ext cx="97821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0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633413"/>
            <a:ext cx="96964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4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109663"/>
            <a:ext cx="955357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5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28675"/>
            <a:ext cx="94488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03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038225"/>
            <a:ext cx="989647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7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59719</TotalTime>
  <Words>12</Words>
  <Application>Microsoft Office PowerPoint</Application>
  <PresentationFormat>A4 용지(210x297mm)</PresentationFormat>
  <Paragraphs>5</Paragraphs>
  <Slides>83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83</vt:i4>
      </vt:variant>
    </vt:vector>
  </HeadingPairs>
  <TitlesOfParts>
    <vt:vector size="97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5555</cp:revision>
  <dcterms:created xsi:type="dcterms:W3CDTF">2003-10-06T13:01:17Z</dcterms:created>
  <dcterms:modified xsi:type="dcterms:W3CDTF">2016-09-07T01:58:28Z</dcterms:modified>
</cp:coreProperties>
</file>